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8288000" cy="10287000"/>
  <p:notesSz cx="6858000" cy="9144000"/>
  <p:embeddedFontLst>
    <p:embeddedFont>
      <p:font typeface="Algerian" panose="04020705040A02060702" pitchFamily="82" charset="0"/>
      <p:regular r:id="rId10"/>
    </p:embeddedFont>
    <p:embeddedFont>
      <p:font typeface="Neo Tech" panose="020B0604020202020204" charset="0"/>
      <p:regular r:id="rId11"/>
    </p:embeddedFont>
    <p:embeddedFont>
      <p:font typeface="Neo Tech Bold" panose="020B0604020202020204" charset="0"/>
      <p:regular r:id="rId12"/>
    </p:embeddedFont>
    <p:embeddedFont>
      <p:font typeface="Open Sans Bold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g"/><Relationship Id="rId7" Type="http://schemas.openxmlformats.org/officeDocument/2006/relationships/image" Target="../media/image19.jpg"/><Relationship Id="rId12" Type="http://schemas.openxmlformats.org/officeDocument/2006/relationships/image" Target="../media/image2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7.svg"/><Relationship Id="rId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openxmlformats.org/officeDocument/2006/relationships/image" Target="../media/image18.jp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8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4.svg"/><Relationship Id="rId4" Type="http://schemas.openxmlformats.org/officeDocument/2006/relationships/image" Target="../media/image9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7.jp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946" y="1028700"/>
            <a:ext cx="14828108" cy="8229600"/>
          </a:xfrm>
          <a:custGeom>
            <a:avLst/>
            <a:gdLst/>
            <a:ahLst/>
            <a:cxnLst/>
            <a:rect l="l" t="t" r="r" b="b"/>
            <a:pathLst>
              <a:path w="14828108" h="8229600">
                <a:moveTo>
                  <a:pt x="0" y="0"/>
                </a:moveTo>
                <a:lnTo>
                  <a:pt x="14828108" y="0"/>
                </a:lnTo>
                <a:lnTo>
                  <a:pt x="14828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1355" y="7684325"/>
            <a:ext cx="3731115" cy="2957757"/>
          </a:xfrm>
          <a:custGeom>
            <a:avLst/>
            <a:gdLst/>
            <a:ahLst/>
            <a:cxnLst/>
            <a:rect l="l" t="t" r="r" b="b"/>
            <a:pathLst>
              <a:path w="3731115" h="2957757">
                <a:moveTo>
                  <a:pt x="0" y="0"/>
                </a:moveTo>
                <a:lnTo>
                  <a:pt x="3731115" y="0"/>
                </a:lnTo>
                <a:lnTo>
                  <a:pt x="3731115" y="2957757"/>
                </a:lnTo>
                <a:lnTo>
                  <a:pt x="0" y="295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604847" y="-832180"/>
            <a:ext cx="3396344" cy="2692375"/>
          </a:xfrm>
          <a:custGeom>
            <a:avLst/>
            <a:gdLst/>
            <a:ahLst/>
            <a:cxnLst/>
            <a:rect l="l" t="t" r="r" b="b"/>
            <a:pathLst>
              <a:path w="3396344" h="2692375">
                <a:moveTo>
                  <a:pt x="3396345" y="0"/>
                </a:moveTo>
                <a:lnTo>
                  <a:pt x="0" y="0"/>
                </a:lnTo>
                <a:lnTo>
                  <a:pt x="0" y="2692375"/>
                </a:lnTo>
                <a:lnTo>
                  <a:pt x="3396345" y="2692375"/>
                </a:lnTo>
                <a:lnTo>
                  <a:pt x="3396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4030157" y="4766747"/>
            <a:ext cx="102276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3259760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81048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800" y="0"/>
                </a:lnTo>
                <a:lnTo>
                  <a:pt x="2242800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05238" y="2788551"/>
            <a:ext cx="10677525" cy="16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7"/>
              </a:lnSpc>
            </a:pPr>
            <a:r>
              <a:rPr lang="en-US" sz="8881" b="1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TUGAS PRESENTASI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0157" y="4856282"/>
            <a:ext cx="10227686" cy="10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i="1">
                <a:solidFill>
                  <a:srgbClr val="1EF1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NAMA : MOHAMMAD ALBI ZEIN (452)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i="1">
                <a:solidFill>
                  <a:srgbClr val="1EF1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NAMA : FAISAL  (475)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8279" y="227436"/>
            <a:ext cx="9153278" cy="10326264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BE</a:t>
            </a:r>
            <a:endParaRPr lang="en-ID" dirty="0"/>
          </a:p>
        </p:txBody>
      </p:sp>
      <p:sp>
        <p:nvSpPr>
          <p:cNvPr id="5" name="Freeform 5"/>
          <p:cNvSpPr/>
          <p:nvPr/>
        </p:nvSpPr>
        <p:spPr>
          <a:xfrm>
            <a:off x="7626136" y="0"/>
            <a:ext cx="11103374" cy="9715500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884039"/>
            <a:ext cx="16230600" cy="8374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5" name="TextBox 15"/>
          <p:cNvSpPr txBox="1"/>
          <p:nvPr/>
        </p:nvSpPr>
        <p:spPr>
          <a:xfrm>
            <a:off x="1028700" y="884039"/>
            <a:ext cx="16230599" cy="8374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F238D6-5EDA-BE46-00FB-9FDE2FB52FD9}"/>
              </a:ext>
            </a:extLst>
          </p:cNvPr>
          <p:cNvSpPr/>
          <p:nvPr/>
        </p:nvSpPr>
        <p:spPr>
          <a:xfrm>
            <a:off x="9662463" y="1711638"/>
            <a:ext cx="7707901" cy="586740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 dirty="0">
                <a:solidFill>
                  <a:schemeClr val="tx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BEFORE</a:t>
            </a:r>
            <a:endParaRPr lang="en-ID" sz="3200" b="1" i="1" dirty="0">
              <a:solidFill>
                <a:schemeClr val="tx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209FB-FF23-8E64-135E-5F0E9EB592AD}"/>
              </a:ext>
            </a:extLst>
          </p:cNvPr>
          <p:cNvSpPr/>
          <p:nvPr/>
        </p:nvSpPr>
        <p:spPr>
          <a:xfrm>
            <a:off x="724297" y="1758044"/>
            <a:ext cx="7962503" cy="579299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AFTER</a:t>
            </a:r>
            <a:endParaRPr lang="en-ID" sz="3600" i="1" dirty="0">
              <a:solidFill>
                <a:schemeClr val="tx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7460" y="2396090"/>
            <a:ext cx="7620000" cy="5506546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12161924" y="417309"/>
            <a:ext cx="6359548" cy="2718559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4"/>
          <p:cNvSpPr/>
          <p:nvPr/>
        </p:nvSpPr>
        <p:spPr>
          <a:xfrm>
            <a:off x="12908245" y="7778739"/>
            <a:ext cx="5251426" cy="2508262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BEFORE</a:t>
            </a:r>
            <a:endParaRPr lang="en-ID" sz="4800" i="1" dirty="0">
              <a:solidFill>
                <a:schemeClr val="tx2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" name="Freeform 6"/>
          <p:cNvSpPr/>
          <p:nvPr/>
        </p:nvSpPr>
        <p:spPr>
          <a:xfrm>
            <a:off x="128329" y="90826"/>
            <a:ext cx="6035847" cy="10539074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7" name="Freeform 7"/>
          <p:cNvSpPr/>
          <p:nvPr/>
        </p:nvSpPr>
        <p:spPr>
          <a:xfrm>
            <a:off x="2931860" y="7800509"/>
            <a:ext cx="4704777" cy="4269589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BEFORE</a:t>
            </a:r>
            <a:endParaRPr lang="en-ID" dirty="0">
              <a:latin typeface="Algerian" panose="04020705040A02060702" pitchFamily="82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92422" y="2379570"/>
            <a:ext cx="7644681" cy="5601539"/>
            <a:chOff x="-13846" y="-67293"/>
            <a:chExt cx="4288572" cy="2234760"/>
          </a:xfrm>
        </p:grpSpPr>
        <p:sp>
          <p:nvSpPr>
            <p:cNvPr id="9" name="Freeform 9"/>
            <p:cNvSpPr/>
            <p:nvPr/>
          </p:nvSpPr>
          <p:spPr>
            <a:xfrm>
              <a:off x="-13846" y="-67293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 sz="480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19384" y="1776589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7" name="Freeform 17"/>
          <p:cNvSpPr/>
          <p:nvPr/>
        </p:nvSpPr>
        <p:spPr>
          <a:xfrm flipH="1">
            <a:off x="13960896" y="1655413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96524" y="1463232"/>
            <a:ext cx="14867476" cy="7010400"/>
            <a:chOff x="0" y="0"/>
            <a:chExt cx="4274726" cy="2167467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26322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148677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70642" y="5944076"/>
            <a:ext cx="5763837" cy="2696179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691957" y="2012589"/>
            <a:ext cx="5253841" cy="4013789"/>
          </a:xfrm>
          <a:custGeom>
            <a:avLst/>
            <a:gdLst/>
            <a:ahLst/>
            <a:cxnLst/>
            <a:rect l="l" t="t" r="r" b="b"/>
            <a:pathLst>
              <a:path w="4274726" h="2167467">
                <a:moveTo>
                  <a:pt x="14310" y="0"/>
                </a:moveTo>
                <a:lnTo>
                  <a:pt x="4260416" y="0"/>
                </a:lnTo>
                <a:cubicBezTo>
                  <a:pt x="4264211" y="0"/>
                  <a:pt x="4267851" y="1508"/>
                  <a:pt x="4270535" y="4191"/>
                </a:cubicBezTo>
                <a:cubicBezTo>
                  <a:pt x="4273218" y="6875"/>
                  <a:pt x="4274726" y="10515"/>
                  <a:pt x="4274726" y="14310"/>
                </a:cubicBezTo>
                <a:lnTo>
                  <a:pt x="4274726" y="2153157"/>
                </a:lnTo>
                <a:cubicBezTo>
                  <a:pt x="4274726" y="2156952"/>
                  <a:pt x="4273218" y="2160592"/>
                  <a:pt x="4270535" y="2163276"/>
                </a:cubicBezTo>
                <a:cubicBezTo>
                  <a:pt x="4267851" y="2165959"/>
                  <a:pt x="4264211" y="2167467"/>
                  <a:pt x="4260416" y="2167467"/>
                </a:cubicBezTo>
                <a:lnTo>
                  <a:pt x="14310" y="2167467"/>
                </a:lnTo>
                <a:cubicBezTo>
                  <a:pt x="10515" y="2167467"/>
                  <a:pt x="6875" y="2165959"/>
                  <a:pt x="4191" y="2163276"/>
                </a:cubicBezTo>
                <a:cubicBezTo>
                  <a:pt x="1508" y="2160592"/>
                  <a:pt x="0" y="2156952"/>
                  <a:pt x="0" y="2153157"/>
                </a:cubicBezTo>
                <a:lnTo>
                  <a:pt x="0" y="14310"/>
                </a:lnTo>
                <a:cubicBezTo>
                  <a:pt x="0" y="10515"/>
                  <a:pt x="1508" y="6875"/>
                  <a:pt x="4191" y="4191"/>
                </a:cubicBezTo>
                <a:cubicBezTo>
                  <a:pt x="6875" y="1508"/>
                  <a:pt x="10515" y="0"/>
                  <a:pt x="14310" y="0"/>
                </a:cubicBezTo>
                <a:close/>
              </a:path>
            </a:pathLst>
          </a:cu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cap="rnd">
            <a:noFill/>
            <a:prstDash val="solid"/>
            <a:round/>
          </a:ln>
        </p:spPr>
      </p: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206235" y="2029862"/>
            <a:ext cx="5518494" cy="3917857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16" name="Freeform 16"/>
          <p:cNvSpPr/>
          <p:nvPr/>
        </p:nvSpPr>
        <p:spPr>
          <a:xfrm>
            <a:off x="1093861" y="1637585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835302" y="1691578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731020" y="2278877"/>
            <a:ext cx="7094938" cy="86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4"/>
              </a:lnSpc>
            </a:pPr>
            <a:endParaRPr lang="en-US" sz="5776" b="1" dirty="0">
              <a:solidFill>
                <a:srgbClr val="90F8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255892" y="4703836"/>
            <a:ext cx="13166980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endParaRPr lang="en-US" sz="3041" spc="33" dirty="0">
              <a:solidFill>
                <a:srgbClr val="FFFFFF"/>
              </a:solidFill>
              <a:latin typeface="Neo Tech"/>
              <a:ea typeface="Neo Tech"/>
              <a:cs typeface="Neo Tech"/>
              <a:sym typeface="Neo Tech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255892" y="6223850"/>
            <a:ext cx="12375509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endParaRPr lang="en-US" sz="3041" spc="33" dirty="0">
              <a:solidFill>
                <a:srgbClr val="FFFFFF"/>
              </a:solidFill>
              <a:latin typeface="Neo Tech"/>
              <a:ea typeface="Neo Tech"/>
              <a:cs typeface="Neo Tech"/>
              <a:sym typeface="Neo Tech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726322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148677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581B09-1134-783F-DE99-81F52CCF5E1A}"/>
              </a:ext>
            </a:extLst>
          </p:cNvPr>
          <p:cNvSpPr/>
          <p:nvPr/>
        </p:nvSpPr>
        <p:spPr>
          <a:xfrm>
            <a:off x="1489677" y="2029622"/>
            <a:ext cx="4807633" cy="3956233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84617" y="3473718"/>
            <a:ext cx="1232618" cy="1190036"/>
          </a:xfrm>
          <a:custGeom>
            <a:avLst/>
            <a:gdLst/>
            <a:ahLst/>
            <a:cxnLst/>
            <a:rect l="l" t="t" r="r" b="b"/>
            <a:pathLst>
              <a:path w="1232618" h="1190036">
                <a:moveTo>
                  <a:pt x="0" y="0"/>
                </a:moveTo>
                <a:lnTo>
                  <a:pt x="1232618" y="0"/>
                </a:lnTo>
                <a:lnTo>
                  <a:pt x="1232618" y="1190037"/>
                </a:lnTo>
                <a:lnTo>
                  <a:pt x="0" y="1190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3441" y="5143500"/>
            <a:ext cx="1014971" cy="1005744"/>
          </a:xfrm>
          <a:custGeom>
            <a:avLst/>
            <a:gdLst/>
            <a:ahLst/>
            <a:cxnLst/>
            <a:rect l="l" t="t" r="r" b="b"/>
            <a:pathLst>
              <a:path w="1014971" h="1005744">
                <a:moveTo>
                  <a:pt x="0" y="0"/>
                </a:moveTo>
                <a:lnTo>
                  <a:pt x="1014970" y="0"/>
                </a:lnTo>
                <a:lnTo>
                  <a:pt x="1014970" y="1005744"/>
                </a:lnTo>
                <a:lnTo>
                  <a:pt x="0" y="1005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913342" y="6802835"/>
            <a:ext cx="995069" cy="1145975"/>
          </a:xfrm>
          <a:custGeom>
            <a:avLst/>
            <a:gdLst/>
            <a:ahLst/>
            <a:cxnLst/>
            <a:rect l="l" t="t" r="r" b="b"/>
            <a:pathLst>
              <a:path w="995069" h="1145975">
                <a:moveTo>
                  <a:pt x="0" y="0"/>
                </a:moveTo>
                <a:lnTo>
                  <a:pt x="995069" y="0"/>
                </a:lnTo>
                <a:lnTo>
                  <a:pt x="995069" y="1145975"/>
                </a:lnTo>
                <a:lnTo>
                  <a:pt x="0" y="11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578380" y="3626272"/>
            <a:ext cx="212350" cy="21235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664793" y="4431079"/>
            <a:ext cx="166726" cy="16672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29785" y="5646372"/>
            <a:ext cx="211959" cy="21195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405571" y="5026898"/>
            <a:ext cx="211959" cy="21195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866233" y="2269352"/>
            <a:ext cx="8555534" cy="171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5476" b="1" dirty="0">
                <a:solidFill>
                  <a:srgbClr val="90F8FF"/>
                </a:solidFill>
                <a:latin typeface="Neo Tech Bold"/>
                <a:ea typeface="Neo Tech Bold"/>
                <a:cs typeface="Neo Tech Bold"/>
                <a:sym typeface="Neo Tech Bold"/>
              </a:rPr>
              <a:t>KESIMPULAN</a:t>
            </a:r>
          </a:p>
          <a:p>
            <a:pPr algn="ctr">
              <a:lnSpc>
                <a:spcPts val="7010"/>
              </a:lnSpc>
            </a:pPr>
            <a:endParaRPr lang="en-US" sz="5476" b="1" dirty="0">
              <a:solidFill>
                <a:srgbClr val="90F8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8E801-24BE-8E4F-70CF-AE9F9AA827BB}"/>
              </a:ext>
            </a:extLst>
          </p:cNvPr>
          <p:cNvSpPr txBox="1"/>
          <p:nvPr/>
        </p:nvSpPr>
        <p:spPr>
          <a:xfrm>
            <a:off x="4800686" y="3012826"/>
            <a:ext cx="103497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dirty="0" err="1">
                <a:solidFill>
                  <a:schemeClr val="bg1"/>
                </a:solidFill>
              </a:rPr>
              <a:t>Pemesanan</a:t>
            </a:r>
            <a:r>
              <a:rPr lang="en-ID" sz="2400" b="1" i="1" dirty="0">
                <a:solidFill>
                  <a:schemeClr val="bg1"/>
                </a:solidFill>
              </a:rPr>
              <a:t> spare part </a:t>
            </a:r>
            <a:r>
              <a:rPr lang="en-ID" sz="2400" b="1" i="1" dirty="0" err="1">
                <a:solidFill>
                  <a:schemeClr val="bg1"/>
                </a:solidFill>
              </a:rPr>
              <a:t>dilakukan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  <a:r>
              <a:rPr lang="en-ID" sz="2400" b="1" i="1" dirty="0" err="1">
                <a:solidFill>
                  <a:schemeClr val="bg1"/>
                </a:solidFill>
              </a:rPr>
              <a:t>tidak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pasti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berbagai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jenis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tanpa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memperhatikan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dan </a:t>
            </a:r>
            <a:r>
              <a:rPr lang="en-ID" sz="2400" b="1" i="1" dirty="0" err="1">
                <a:solidFill>
                  <a:schemeClr val="bg1"/>
                </a:solidFill>
              </a:rPr>
              <a:t>jenis</a:t>
            </a:r>
            <a:r>
              <a:rPr lang="en-ID" sz="2400" b="1" i="1" dirty="0">
                <a:solidFill>
                  <a:schemeClr val="bg1"/>
                </a:solidFill>
              </a:rPr>
              <a:t> spare part </a:t>
            </a:r>
            <a:r>
              <a:rPr lang="en-ID" sz="2400" b="1" i="1" dirty="0" err="1">
                <a:solidFill>
                  <a:schemeClr val="bg1"/>
                </a:solidFill>
              </a:rPr>
              <a:t>aktual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sesuai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kebutuhan</a:t>
            </a:r>
            <a:r>
              <a:rPr lang="en-ID" sz="2400" b="1" i="1" dirty="0">
                <a:solidFill>
                  <a:schemeClr val="bg1"/>
                </a:solidFill>
              </a:rPr>
              <a:t>, yang </a:t>
            </a:r>
            <a:r>
              <a:rPr lang="en-ID" sz="2400" b="1" i="1" dirty="0" err="1">
                <a:solidFill>
                  <a:schemeClr val="bg1"/>
                </a:solidFill>
              </a:rPr>
              <a:t>mengakibatkan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sering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terjadi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kekurangan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atau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kelebihan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spare part </a:t>
            </a:r>
            <a:r>
              <a:rPr lang="en-ID" sz="2400" b="1" i="1" dirty="0" err="1">
                <a:solidFill>
                  <a:schemeClr val="bg1"/>
                </a:solidFill>
              </a:rPr>
              <a:t>tertentu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gudang</a:t>
            </a:r>
            <a:r>
              <a:rPr lang="en-ID" sz="2400" b="1" i="1" dirty="0">
                <a:solidFill>
                  <a:schemeClr val="bg1"/>
                </a:solidFill>
              </a:rPr>
              <a:t>. Oleh </a:t>
            </a:r>
            <a:r>
              <a:rPr lang="en-ID" sz="2400" b="1" i="1" dirty="0" err="1">
                <a:solidFill>
                  <a:schemeClr val="bg1"/>
                </a:solidFill>
              </a:rPr>
              <a:t>karena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itu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sebaiknya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perusahaan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menggunakan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suatu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sistem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  <a:r>
              <a:rPr lang="en-ID" sz="2400" b="1" i="1" dirty="0" err="1">
                <a:solidFill>
                  <a:schemeClr val="bg1"/>
                </a:solidFill>
              </a:rPr>
              <a:t>dapat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mengidentifikasikan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secara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akurat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dan </a:t>
            </a:r>
            <a:r>
              <a:rPr lang="en-ID" sz="2400" b="1" i="1" dirty="0" err="1">
                <a:solidFill>
                  <a:schemeClr val="bg1"/>
                </a:solidFill>
              </a:rPr>
              <a:t>jenis</a:t>
            </a:r>
            <a:r>
              <a:rPr lang="en-ID" sz="2400" b="1" i="1" dirty="0">
                <a:solidFill>
                  <a:schemeClr val="bg1"/>
                </a:solidFill>
              </a:rPr>
              <a:t> spare part yang </a:t>
            </a:r>
            <a:r>
              <a:rPr lang="en-ID" sz="2400" b="1" i="1" dirty="0" err="1">
                <a:solidFill>
                  <a:schemeClr val="bg1"/>
                </a:solidFill>
              </a:rPr>
              <a:t>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dipesan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sesuai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kebutuhan</a:t>
            </a:r>
            <a:r>
              <a:rPr lang="en-ID" sz="2400" b="1" i="1" dirty="0">
                <a:solidFill>
                  <a:schemeClr val="bg1"/>
                </a:solidFill>
              </a:rPr>
              <a:t>. </a:t>
            </a:r>
          </a:p>
          <a:p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spare part pada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terendah</a:t>
            </a:r>
            <a:r>
              <a:rPr lang="en-ID" sz="2400" b="1" i="1" dirty="0">
                <a:solidFill>
                  <a:schemeClr val="bg1"/>
                </a:solidFill>
              </a:rPr>
              <a:t> (minimum stock) </a:t>
            </a:r>
            <a:r>
              <a:rPr lang="en-ID" sz="2400" b="1" i="1" dirty="0" err="1">
                <a:solidFill>
                  <a:schemeClr val="bg1"/>
                </a:solidFill>
              </a:rPr>
              <a:t>sebagai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cadangan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atau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penyelamat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tidak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ditentukan</a:t>
            </a:r>
            <a:r>
              <a:rPr lang="en-ID" sz="2400" b="1" i="1" dirty="0">
                <a:solidFill>
                  <a:schemeClr val="bg1"/>
                </a:solidFill>
              </a:rPr>
              <a:t>.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demikian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terdapat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kemungkinan</a:t>
            </a:r>
            <a:r>
              <a:rPr lang="en-ID" sz="2400" b="1" i="1" dirty="0">
                <a:solidFill>
                  <a:schemeClr val="bg1"/>
                </a:solidFill>
              </a:rPr>
              <a:t> pada </a:t>
            </a:r>
            <a:r>
              <a:rPr lang="en-ID" sz="2400" b="1" i="1" dirty="0" err="1">
                <a:solidFill>
                  <a:schemeClr val="bg1"/>
                </a:solidFill>
              </a:rPr>
              <a:t>suatu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waktu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perusahaan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mengalami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kekurangan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spare part (stock out). Oleh </a:t>
            </a:r>
            <a:r>
              <a:rPr lang="en-ID" sz="2400" b="1" i="1" dirty="0" err="1">
                <a:solidFill>
                  <a:schemeClr val="bg1"/>
                </a:solidFill>
              </a:rPr>
              <a:t>karena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itu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sebaiknya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perusahaan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menggunakan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suatu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sistem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  <a:r>
              <a:rPr lang="en-ID" sz="2400" b="1" i="1" dirty="0" err="1">
                <a:solidFill>
                  <a:schemeClr val="bg1"/>
                </a:solidFill>
              </a:rPr>
              <a:t>dapat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digunakan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menentukan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>
                <a:solidFill>
                  <a:schemeClr val="bg1"/>
                </a:solidFill>
              </a:rPr>
              <a:t>spare part minimum yang </a:t>
            </a:r>
            <a:r>
              <a:rPr lang="en-ID" sz="2400" b="1" i="1" dirty="0" err="1">
                <a:solidFill>
                  <a:schemeClr val="bg1"/>
                </a:solidFill>
              </a:rPr>
              <a:t>harus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dimiliki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gudang</a:t>
            </a:r>
            <a:r>
              <a:rPr lang="en-ID" sz="2400" b="1" i="1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590800" y="1088149"/>
            <a:ext cx="13487400" cy="7391400"/>
            <a:chOff x="0" y="0"/>
            <a:chExt cx="4274726" cy="216746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grpFill/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4493835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2765465" y="0"/>
                </a:moveTo>
                <a:lnTo>
                  <a:pt x="0" y="0"/>
                </a:lnTo>
                <a:lnTo>
                  <a:pt x="0" y="191069"/>
                </a:lnTo>
                <a:lnTo>
                  <a:pt x="2765465" y="191069"/>
                </a:lnTo>
                <a:lnTo>
                  <a:pt x="27654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9323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0" y="0"/>
                </a:moveTo>
                <a:lnTo>
                  <a:pt x="2765465" y="0"/>
                </a:lnTo>
                <a:lnTo>
                  <a:pt x="2765465" y="191069"/>
                </a:lnTo>
                <a:lnTo>
                  <a:pt x="0" y="19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128163" y="2120016"/>
            <a:ext cx="10031674" cy="14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474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eo Tech Bold"/>
                <a:ea typeface="Neo Tech Bold"/>
                <a:cs typeface="Neo Tech Bold"/>
                <a:sym typeface="Neo Tech Bold"/>
              </a:rPr>
              <a:t>KELUARGA BESAR 3 L MENGUCAPKAN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946" y="1028700"/>
            <a:ext cx="14828108" cy="8229600"/>
          </a:xfrm>
          <a:custGeom>
            <a:avLst/>
            <a:gdLst/>
            <a:ahLst/>
            <a:cxnLst/>
            <a:rect l="l" t="t" r="r" b="b"/>
            <a:pathLst>
              <a:path w="14828108" h="8229600">
                <a:moveTo>
                  <a:pt x="0" y="0"/>
                </a:moveTo>
                <a:lnTo>
                  <a:pt x="14828108" y="0"/>
                </a:lnTo>
                <a:lnTo>
                  <a:pt x="14828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1355" y="7684325"/>
            <a:ext cx="3731115" cy="2957757"/>
          </a:xfrm>
          <a:custGeom>
            <a:avLst/>
            <a:gdLst/>
            <a:ahLst/>
            <a:cxnLst/>
            <a:rect l="l" t="t" r="r" b="b"/>
            <a:pathLst>
              <a:path w="3731115" h="2957757">
                <a:moveTo>
                  <a:pt x="0" y="0"/>
                </a:moveTo>
                <a:lnTo>
                  <a:pt x="3731115" y="0"/>
                </a:lnTo>
                <a:lnTo>
                  <a:pt x="3731115" y="2957757"/>
                </a:lnTo>
                <a:lnTo>
                  <a:pt x="0" y="295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604847" y="-832180"/>
            <a:ext cx="3396344" cy="2692375"/>
          </a:xfrm>
          <a:custGeom>
            <a:avLst/>
            <a:gdLst/>
            <a:ahLst/>
            <a:cxnLst/>
            <a:rect l="l" t="t" r="r" b="b"/>
            <a:pathLst>
              <a:path w="3396344" h="2692375">
                <a:moveTo>
                  <a:pt x="3396345" y="0"/>
                </a:moveTo>
                <a:lnTo>
                  <a:pt x="0" y="0"/>
                </a:lnTo>
                <a:lnTo>
                  <a:pt x="0" y="2692375"/>
                </a:lnTo>
                <a:lnTo>
                  <a:pt x="3396345" y="2692375"/>
                </a:lnTo>
                <a:lnTo>
                  <a:pt x="3396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4030157" y="2618302"/>
            <a:ext cx="102276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3259760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81048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800" y="0"/>
                </a:lnTo>
                <a:lnTo>
                  <a:pt x="2242800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62878" y="3006667"/>
            <a:ext cx="8162244" cy="607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SEKIAN</a:t>
            </a:r>
          </a:p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TERIMAKASIH</a:t>
            </a:r>
          </a:p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IBU</a:t>
            </a:r>
          </a:p>
          <a:p>
            <a:pPr algn="ctr">
              <a:lnSpc>
                <a:spcPts val="12087"/>
              </a:lnSpc>
            </a:pPr>
            <a:endParaRPr lang="en-US" sz="9443" b="1" dirty="0">
              <a:solidFill>
                <a:srgbClr val="1EF1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159</Words>
  <Application>Microsoft Office PowerPoint</Application>
  <PresentationFormat>Custom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 Bold Italics</vt:lpstr>
      <vt:lpstr>Arial</vt:lpstr>
      <vt:lpstr>Calibri</vt:lpstr>
      <vt:lpstr>Neo Tech</vt:lpstr>
      <vt:lpstr>Neo Tech Bold</vt:lpstr>
      <vt:lpstr>Algerian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Dongker Modern Strategi Inovasi Bisnis dalam Menghadapi Disrupsi Teknologi Presentasi</dc:title>
  <cp:lastModifiedBy>ISRA WATI.R</cp:lastModifiedBy>
  <cp:revision>2</cp:revision>
  <dcterms:created xsi:type="dcterms:W3CDTF">2006-08-16T00:00:00Z</dcterms:created>
  <dcterms:modified xsi:type="dcterms:W3CDTF">2024-11-05T02:24:15Z</dcterms:modified>
  <dc:identifier>DAGVj5eZ1-s</dc:identifier>
</cp:coreProperties>
</file>